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0AF3-6C10-4DF2-A318-758FF575C93C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4B83-E43C-4C06-876A-EE83A2BA8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0AF3-6C10-4DF2-A318-758FF575C93C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4B83-E43C-4C06-876A-EE83A2BA8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0AF3-6C10-4DF2-A318-758FF575C93C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4B83-E43C-4C06-876A-EE83A2BA8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0AF3-6C10-4DF2-A318-758FF575C93C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4B83-E43C-4C06-876A-EE83A2BA8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0AF3-6C10-4DF2-A318-758FF575C93C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4B83-E43C-4C06-876A-EE83A2BA8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0AF3-6C10-4DF2-A318-758FF575C93C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4B83-E43C-4C06-876A-EE83A2BA8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0AF3-6C10-4DF2-A318-758FF575C93C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4B83-E43C-4C06-876A-EE83A2BA8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0AF3-6C10-4DF2-A318-758FF575C93C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4B83-E43C-4C06-876A-EE83A2BA8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0AF3-6C10-4DF2-A318-758FF575C93C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4B83-E43C-4C06-876A-EE83A2BA8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0AF3-6C10-4DF2-A318-758FF575C93C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4B83-E43C-4C06-876A-EE83A2BA8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0AF3-6C10-4DF2-A318-758FF575C93C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4B83-E43C-4C06-876A-EE83A2BA8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10AF3-6C10-4DF2-A318-758FF575C93C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14B83-E43C-4C06-876A-EE83A2BA82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Did you </a:t>
            </a:r>
            <a:r>
              <a:rPr lang="en-US" sz="5400" b="1" dirty="0">
                <a:solidFill>
                  <a:srgbClr val="0070C0"/>
                </a:solidFill>
              </a:rPr>
              <a:t>k</a:t>
            </a:r>
            <a:r>
              <a:rPr lang="en-US" sz="5400" b="1" dirty="0" smtClean="0">
                <a:solidFill>
                  <a:srgbClr val="0070C0"/>
                </a:solidFill>
              </a:rPr>
              <a:t>now?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971800"/>
            <a:ext cx="86868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ZES Students scored higher than the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NC average and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the Wake County average on their Science EOGs.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ZES PTA GT logo BL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1892956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ZES PTA ESP 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04800"/>
            <a:ext cx="214497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639588" y="4953000"/>
            <a:ext cx="5725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Way to go Cougars!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ZES is a NC Reward School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276600"/>
            <a:ext cx="86868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ZES student scores are in the top 10%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of Title I Schools in North Carolina</a:t>
            </a:r>
          </a:p>
        </p:txBody>
      </p:sp>
      <p:pic>
        <p:nvPicPr>
          <p:cNvPr id="1026" name="Picture 2" descr="ZES PTA GT logo BL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1892956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ZES PTA ESP 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81000"/>
            <a:ext cx="214497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581400" y="43434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39588" y="4953000"/>
            <a:ext cx="5725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Way to </a:t>
            </a:r>
            <a:r>
              <a:rPr lang="en-US" sz="54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go Cougars!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5760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u="sng" dirty="0" smtClean="0"/>
              <a:t>All volunteers must register online </a:t>
            </a:r>
            <a:r>
              <a:rPr lang="en-US" sz="2400" dirty="0" smtClean="0"/>
              <a:t>and </a:t>
            </a:r>
          </a:p>
          <a:p>
            <a:pPr algn="ctr"/>
            <a:r>
              <a:rPr lang="en-US" sz="2400" u="sng" dirty="0" smtClean="0"/>
              <a:t>have an approved criminal background check </a:t>
            </a:r>
          </a:p>
          <a:p>
            <a:pPr algn="ctr"/>
            <a:r>
              <a:rPr lang="en-US" sz="2400" dirty="0" smtClean="0"/>
              <a:t>prior to volunteering in the Wake County Public Schools System 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dirty="0" smtClean="0">
                <a:solidFill>
                  <a:srgbClr val="3333FF"/>
                </a:solidFill>
              </a:rPr>
              <a:t>It’s easy—it helps keep our kids safe- DO IT NOW!! </a:t>
            </a:r>
          </a:p>
          <a:p>
            <a:pPr algn="ctr"/>
            <a:r>
              <a:rPr lang="en-US" sz="2400" dirty="0" smtClean="0"/>
              <a:t>Registration or reactivation only takes 5–10 minutes.</a:t>
            </a:r>
          </a:p>
          <a:p>
            <a:pPr algn="ctr"/>
            <a:r>
              <a:rPr lang="en-US" sz="2400" dirty="0" smtClean="0">
                <a:solidFill>
                  <a:srgbClr val="3333FF"/>
                </a:solidFill>
              </a:rPr>
              <a:t>Our kids are WORTH IT!</a:t>
            </a:r>
            <a:endParaRPr lang="en-US" sz="2400" dirty="0">
              <a:solidFill>
                <a:srgbClr val="3333FF"/>
              </a:solidFill>
            </a:endParaRPr>
          </a:p>
        </p:txBody>
      </p:sp>
      <p:pic>
        <p:nvPicPr>
          <p:cNvPr id="3" name="Picture 2" descr="wcpss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828800"/>
            <a:ext cx="6995504" cy="1676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All volunteers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Must Register online per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667000"/>
            <a:ext cx="8686800" cy="22098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58% of our teachers have been </a:t>
            </a:r>
          </a:p>
          <a:p>
            <a:r>
              <a:rPr lang="en-US" b="1" dirty="0">
                <a:solidFill>
                  <a:srgbClr val="0070C0"/>
                </a:solidFill>
              </a:rPr>
              <a:t>t</a:t>
            </a:r>
            <a:r>
              <a:rPr lang="en-US" b="1" dirty="0" smtClean="0">
                <a:solidFill>
                  <a:srgbClr val="0070C0"/>
                </a:solidFill>
              </a:rPr>
              <a:t>eaching for 10 years or more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Only 47% in Wake County and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50% in North Carolina</a:t>
            </a:r>
          </a:p>
        </p:txBody>
      </p:sp>
      <p:pic>
        <p:nvPicPr>
          <p:cNvPr id="1026" name="Picture 2" descr="ZES PTA GT logo BL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1892956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ZES PTA ESP 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04800"/>
            <a:ext cx="214497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581400" y="43434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49196" y="4953000"/>
            <a:ext cx="51062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Our experienced 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eachers Rock!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1524000"/>
            <a:ext cx="44526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Did you </a:t>
            </a:r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now?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ES PTA GT logo BL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1892956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ZES PTA ESP 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04800"/>
            <a:ext cx="214497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581400" y="43434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84178" y="4495800"/>
            <a:ext cx="3500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Way to GO!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2362" y="838200"/>
            <a:ext cx="918636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We met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100% of our 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Annual Measurable Objectives!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3810000"/>
            <a:ext cx="7162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(Specific growth goals targeted to each population in our school.)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5760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u="sng" dirty="0" smtClean="0"/>
              <a:t>All volunteers must register online </a:t>
            </a:r>
            <a:r>
              <a:rPr lang="en-US" sz="2400" dirty="0" smtClean="0"/>
              <a:t>and </a:t>
            </a:r>
          </a:p>
          <a:p>
            <a:pPr algn="ctr"/>
            <a:r>
              <a:rPr lang="en-US" sz="2400" u="sng" dirty="0" smtClean="0"/>
              <a:t>have an approved criminal background check </a:t>
            </a:r>
          </a:p>
          <a:p>
            <a:pPr algn="ctr"/>
            <a:r>
              <a:rPr lang="en-US" sz="2400" dirty="0" smtClean="0"/>
              <a:t>prior to volunteering in the Wake County Public Schools System 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dirty="0" smtClean="0">
                <a:solidFill>
                  <a:srgbClr val="3333FF"/>
                </a:solidFill>
              </a:rPr>
              <a:t>It’s easy—it helps keep our kids safe- DO IT NOW!! </a:t>
            </a:r>
          </a:p>
          <a:p>
            <a:pPr algn="ctr"/>
            <a:r>
              <a:rPr lang="en-US" sz="2400" dirty="0" smtClean="0"/>
              <a:t>Registration or reactivation only takes 5–10 minutes.</a:t>
            </a:r>
          </a:p>
          <a:p>
            <a:pPr algn="ctr"/>
            <a:r>
              <a:rPr lang="en-US" sz="2400" dirty="0" smtClean="0">
                <a:solidFill>
                  <a:srgbClr val="3333FF"/>
                </a:solidFill>
              </a:rPr>
              <a:t>Our kids are WORTH IT!</a:t>
            </a:r>
            <a:endParaRPr lang="en-US" sz="2400" dirty="0">
              <a:solidFill>
                <a:srgbClr val="3333FF"/>
              </a:solidFill>
            </a:endParaRPr>
          </a:p>
        </p:txBody>
      </p:sp>
      <p:pic>
        <p:nvPicPr>
          <p:cNvPr id="3" name="Picture 2" descr="wcpss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828800"/>
            <a:ext cx="6995504" cy="1676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All volunteers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Must Register online per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222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Did you know?</vt:lpstr>
      <vt:lpstr>ZES is a NC Reward School</vt:lpstr>
      <vt:lpstr>Slide 3</vt:lpstr>
      <vt:lpstr>Slide 4</vt:lpstr>
      <vt:lpstr>Slide 5</vt:lpstr>
      <vt:lpstr>Slide 6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know?</dc:title>
  <dc:creator>9348472</dc:creator>
  <cp:lastModifiedBy>9348472</cp:lastModifiedBy>
  <cp:revision>6</cp:revision>
  <dcterms:created xsi:type="dcterms:W3CDTF">2013-09-19T21:11:46Z</dcterms:created>
  <dcterms:modified xsi:type="dcterms:W3CDTF">2013-09-19T21:56:16Z</dcterms:modified>
</cp:coreProperties>
</file>